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2" r:id="rId3"/>
    <p:sldId id="261" r:id="rId4"/>
    <p:sldId id="263" r:id="rId5"/>
    <p:sldId id="264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3FC06D93-CC38-4888-B6BC-D553D798A5DC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BD20C8A-5FD3-4269-A7C1-480D042F87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sccfd@clark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sccfd@clark.edu" TargetMode="External"/><Relationship Id="rId2" Type="http://schemas.openxmlformats.org/officeDocument/2006/relationships/hyperlink" Target="http://www.clark.edu/student_life/forms_do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600" dirty="0" smtClean="0"/>
              <a:t>Established </a:t>
            </a:r>
            <a:r>
              <a:rPr lang="en-US" sz="4600" dirty="0"/>
              <a:t>through the annual collection of both unallocated and unspent Services and Activities (S&amp;A) Fees.</a:t>
            </a:r>
          </a:p>
          <a:p>
            <a:endParaRPr lang="en-US" sz="4600" dirty="0" smtClean="0"/>
          </a:p>
          <a:p>
            <a:r>
              <a:rPr lang="en-US" sz="4600" dirty="0" smtClean="0"/>
              <a:t>Currently</a:t>
            </a:r>
            <a:r>
              <a:rPr lang="en-US" sz="4600" dirty="0"/>
              <a:t>, One-Time Funding Requests have no dollar limit </a:t>
            </a:r>
            <a:endParaRPr lang="en-US" sz="4600" dirty="0" smtClean="0"/>
          </a:p>
          <a:p>
            <a:pPr marL="0" indent="0">
              <a:buNone/>
            </a:pPr>
            <a:endParaRPr lang="en-US" sz="4600" dirty="0" smtClean="0"/>
          </a:p>
          <a:p>
            <a:r>
              <a:rPr lang="en-US" sz="4600" dirty="0" smtClean="0"/>
              <a:t>May </a:t>
            </a:r>
            <a:r>
              <a:rPr lang="en-US" sz="4600" dirty="0"/>
              <a:t>be submitted </a:t>
            </a:r>
            <a:r>
              <a:rPr lang="en-US" sz="4600" dirty="0" smtClean="0"/>
              <a:t>weekly by Wednesday at 12pm to the ASCC Finance Director at </a:t>
            </a:r>
            <a:r>
              <a:rPr lang="en-US" sz="4600" dirty="0" smtClean="0">
                <a:hlinkClick r:id="rId2"/>
              </a:rPr>
              <a:t>asccfd@clark.edu</a:t>
            </a:r>
            <a:r>
              <a:rPr lang="en-US" sz="4600" dirty="0" smtClean="0"/>
              <a:t>.  </a:t>
            </a:r>
          </a:p>
          <a:p>
            <a:pPr marL="0" indent="0">
              <a:buNone/>
            </a:pPr>
            <a:endParaRPr lang="en-US" sz="4600" dirty="0" smtClean="0"/>
          </a:p>
          <a:p>
            <a:pPr lvl="0"/>
            <a:r>
              <a:rPr lang="en-US" sz="4600" dirty="0" smtClean="0"/>
              <a:t>Executive Council Budget Committee reviews requests weekly</a:t>
            </a:r>
            <a:r>
              <a:rPr lang="en-US" sz="4600" dirty="0"/>
              <a:t/>
            </a:r>
            <a:br>
              <a:rPr lang="en-US" sz="4600" dirty="0"/>
            </a:br>
            <a:endParaRPr lang="en-US" sz="4600" dirty="0"/>
          </a:p>
          <a:p>
            <a:r>
              <a:rPr lang="en-US" sz="4600" b="1" dirty="0" smtClean="0"/>
              <a:t>Deadline for final </a:t>
            </a:r>
            <a:r>
              <a:rPr lang="en-US" sz="4600" b="1" dirty="0" smtClean="0"/>
              <a:t>2014-2015 </a:t>
            </a:r>
            <a:r>
              <a:rPr lang="en-US" sz="4600" b="1" dirty="0" smtClean="0"/>
              <a:t>requests is: May </a:t>
            </a:r>
            <a:r>
              <a:rPr lang="en-US" sz="4600" b="1" dirty="0" smtClean="0"/>
              <a:t>1, 2015</a:t>
            </a:r>
            <a:endParaRPr lang="en-US" sz="46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One Time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35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700" dirty="0" smtClean="0"/>
              <a:t>To be eligible, your request must:</a:t>
            </a:r>
            <a:br>
              <a:rPr lang="en-US" sz="2700" dirty="0" smtClean="0"/>
            </a:br>
            <a:endParaRPr lang="en-US" sz="2700" dirty="0" smtClean="0"/>
          </a:p>
          <a:p>
            <a:pPr lvl="0"/>
            <a:r>
              <a:rPr lang="en-US" sz="2700" dirty="0" smtClean="0"/>
              <a:t>Demonstrate a tangible benefit to the Clark College students and/or community.</a:t>
            </a:r>
            <a:br>
              <a:rPr lang="en-US" sz="2700" dirty="0" smtClean="0"/>
            </a:br>
            <a:endParaRPr lang="en-US" sz="2700" dirty="0" smtClean="0"/>
          </a:p>
          <a:p>
            <a:pPr lvl="0"/>
            <a:r>
              <a:rPr lang="en-US" sz="2700" dirty="0" smtClean="0"/>
              <a:t>Be a one-time request - unusual in nature and not expected to reoccur.</a:t>
            </a:r>
            <a:br>
              <a:rPr lang="en-US" sz="2700" dirty="0" smtClean="0"/>
            </a:br>
            <a:endParaRPr lang="en-US" sz="2700" dirty="0" smtClean="0"/>
          </a:p>
          <a:p>
            <a:pPr lvl="0"/>
            <a:r>
              <a:rPr lang="en-US" sz="2700" dirty="0" smtClean="0"/>
              <a:t>Be from a recognized Clark College student organization.</a:t>
            </a:r>
            <a:br>
              <a:rPr lang="en-US" sz="2700" dirty="0" smtClean="0"/>
            </a:br>
            <a:endParaRPr lang="en-US" sz="2700" dirty="0" smtClean="0"/>
          </a:p>
          <a:p>
            <a:pPr lvl="0"/>
            <a:r>
              <a:rPr lang="en-US" sz="2700" dirty="0" smtClean="0"/>
              <a:t>Be willing to provide monetary contribution depending on the size of request.</a:t>
            </a:r>
            <a:br>
              <a:rPr lang="en-US" sz="2700" dirty="0" smtClean="0"/>
            </a:br>
            <a:endParaRPr lang="en-US" sz="2700" dirty="0" smtClean="0"/>
          </a:p>
          <a:p>
            <a:pPr lvl="0"/>
            <a:r>
              <a:rPr lang="en-US" sz="2700" dirty="0" smtClean="0"/>
              <a:t>Provide a letter of support from appropriate dean.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One Time Funding Eligibility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02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The </a:t>
            </a:r>
            <a:r>
              <a:rPr lang="en-US" sz="2800" dirty="0"/>
              <a:t>ASCC Executive Council Budget Committee will review the </a:t>
            </a:r>
            <a:r>
              <a:rPr lang="en-US" sz="2800" dirty="0" smtClean="0"/>
              <a:t>request </a:t>
            </a:r>
            <a:r>
              <a:rPr lang="en-US" sz="2800" dirty="0"/>
              <a:t>based on the </a:t>
            </a:r>
            <a:r>
              <a:rPr lang="en-US" sz="2800" dirty="0" smtClean="0"/>
              <a:t>following:</a:t>
            </a:r>
            <a:endParaRPr lang="en-US" sz="2800" dirty="0"/>
          </a:p>
          <a:p>
            <a:pPr lvl="0"/>
            <a:r>
              <a:rPr lang="en-US" sz="2800" dirty="0"/>
              <a:t>Is this a logical and appropriate use of S&amp;A Funds?</a:t>
            </a:r>
          </a:p>
          <a:p>
            <a:pPr lvl="0"/>
            <a:r>
              <a:rPr lang="en-US" sz="2800" dirty="0"/>
              <a:t>Does the request fit the mission of Clark College?</a:t>
            </a:r>
          </a:p>
          <a:p>
            <a:pPr lvl="0"/>
            <a:r>
              <a:rPr lang="en-US" sz="2800" dirty="0"/>
              <a:t>Is this truly a one-time expense? </a:t>
            </a:r>
          </a:p>
          <a:p>
            <a:pPr lvl="0"/>
            <a:r>
              <a:rPr lang="en-US" sz="2800" dirty="0"/>
              <a:t>If this is funded now, what will the expectation be in the future?</a:t>
            </a:r>
          </a:p>
          <a:p>
            <a:pPr lvl="0"/>
            <a:r>
              <a:rPr lang="en-US" sz="2800" dirty="0"/>
              <a:t>Does the request attract or retain students at Clark College?</a:t>
            </a:r>
          </a:p>
          <a:p>
            <a:pPr lvl="0"/>
            <a:r>
              <a:rPr lang="en-US" sz="2800" dirty="0"/>
              <a:t>Are there other more appropriate financial resources available?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One Time Funding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If approved the request will be forwarded to the Vice President of Student Affairs and Vice President of Administrative Services for review and approval.  </a:t>
            </a:r>
            <a:br>
              <a:rPr lang="en-US" sz="2800" dirty="0" smtClean="0"/>
            </a:br>
            <a:r>
              <a:rPr lang="en-US" sz="2800" b="1" u="sng" dirty="0" smtClean="0"/>
              <a:t>The Vice Presidents are the final approving body for One-Time Funding Requests.</a:t>
            </a:r>
            <a:br>
              <a:rPr lang="en-US" sz="2800" b="1" u="sng" dirty="0" smtClean="0"/>
            </a:br>
            <a:endParaRPr lang="en-US" sz="2800" dirty="0" smtClean="0"/>
          </a:p>
          <a:p>
            <a:r>
              <a:rPr lang="en-US" sz="2800" dirty="0" smtClean="0"/>
              <a:t>If </a:t>
            </a:r>
            <a:r>
              <a:rPr lang="en-US" sz="2800" dirty="0"/>
              <a:t>a requested amount is altered or </a:t>
            </a:r>
            <a:r>
              <a:rPr lang="en-US" sz="2800" dirty="0" smtClean="0"/>
              <a:t>denied </a:t>
            </a:r>
            <a:r>
              <a:rPr lang="en-US" sz="2800" dirty="0"/>
              <a:t>the requester has the right to appeal the decision and/or submit an amended proposal to the c</a:t>
            </a:r>
            <a:r>
              <a:rPr lang="en-US" sz="2800" dirty="0" smtClean="0"/>
              <a:t>ommittee.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One Time Funding 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7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Funds must be used as outlined in the approved One-Time Funding proposal.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Unused </a:t>
            </a:r>
            <a:r>
              <a:rPr lang="en-US" sz="2800" dirty="0"/>
              <a:t>One-Time Funding Request monies will revert back to the unallocated and unspent </a:t>
            </a:r>
            <a:r>
              <a:rPr lang="en-US" sz="2800" dirty="0" smtClean="0"/>
              <a:t>S&amp;A Fees Account. </a:t>
            </a:r>
            <a:br>
              <a:rPr lang="en-US" sz="2800" dirty="0" smtClean="0"/>
            </a:br>
            <a:r>
              <a:rPr lang="en-US" sz="2000" i="1" dirty="0" smtClean="0"/>
              <a:t>*If </a:t>
            </a:r>
            <a:r>
              <a:rPr lang="en-US" sz="2000" i="1" dirty="0"/>
              <a:t>a project </a:t>
            </a:r>
            <a:r>
              <a:rPr lang="en-US" sz="2000" i="1" dirty="0" smtClean="0"/>
              <a:t>is not </a:t>
            </a:r>
            <a:r>
              <a:rPr lang="en-US" sz="2000" i="1" dirty="0"/>
              <a:t>completed </a:t>
            </a:r>
            <a:r>
              <a:rPr lang="en-US" sz="2000" i="1" dirty="0" smtClean="0"/>
              <a:t>and/or </a:t>
            </a:r>
            <a:r>
              <a:rPr lang="en-US" sz="2000" i="1" dirty="0"/>
              <a:t>funds are not expended within the fiscal year </a:t>
            </a:r>
            <a:r>
              <a:rPr lang="en-US" sz="2000" i="1" dirty="0" smtClean="0"/>
              <a:t>approved, upon receiving written request, the </a:t>
            </a:r>
            <a:r>
              <a:rPr lang="en-US" sz="2000" i="1" dirty="0"/>
              <a:t>ASCC Executive Budget Committee </a:t>
            </a:r>
            <a:r>
              <a:rPr lang="en-US" sz="2000" i="1" dirty="0" smtClean="0"/>
              <a:t>may allow up </a:t>
            </a:r>
            <a:r>
              <a:rPr lang="en-US" sz="2000" i="1" dirty="0"/>
              <a:t>to one additional fiscal year of </a:t>
            </a:r>
            <a:r>
              <a:rPr lang="en-US" sz="2000" i="1" dirty="0" smtClean="0"/>
              <a:t>use.</a:t>
            </a:r>
            <a:endParaRPr lang="en-US" sz="2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One Time Funding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22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Find the form on the Student Life website at: </a:t>
            </a:r>
            <a:r>
              <a:rPr lang="en-US" sz="2800" dirty="0" smtClean="0">
                <a:hlinkClick r:id="rId2"/>
              </a:rPr>
              <a:t>www.clark.edu/student_life/forms_docs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Submit via email to the ASCC Finance Director at </a:t>
            </a:r>
            <a:r>
              <a:rPr lang="en-US" sz="2800" dirty="0" smtClean="0">
                <a:hlinkClick r:id="rId3"/>
              </a:rPr>
              <a:t>asccfd@clark.edu</a:t>
            </a:r>
            <a:r>
              <a:rPr lang="en-US" sz="2800" dirty="0" smtClean="0"/>
              <a:t>.</a:t>
            </a:r>
            <a:endParaRPr lang="en-US" sz="2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One Time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76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31</TotalTime>
  <Words>207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Grid</vt:lpstr>
      <vt:lpstr>One Time Funding</vt:lpstr>
      <vt:lpstr>One Time Funding Eligibility</vt:lpstr>
      <vt:lpstr>One Time Funding Review</vt:lpstr>
      <vt:lpstr>One Time Funding Approval</vt:lpstr>
      <vt:lpstr>One Time Funding Use</vt:lpstr>
      <vt:lpstr>One Time Funding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ASCC Travel</dc:title>
  <dc:creator>Administrator</dc:creator>
  <cp:lastModifiedBy>Administrator</cp:lastModifiedBy>
  <cp:revision>8</cp:revision>
  <dcterms:created xsi:type="dcterms:W3CDTF">2013-10-10T23:04:11Z</dcterms:created>
  <dcterms:modified xsi:type="dcterms:W3CDTF">2014-10-14T21:35:30Z</dcterms:modified>
</cp:coreProperties>
</file>